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54" r:id="rId3"/>
    <p:sldId id="364" r:id="rId4"/>
    <p:sldId id="355" r:id="rId5"/>
    <p:sldId id="334" r:id="rId6"/>
    <p:sldId id="356" r:id="rId7"/>
    <p:sldId id="344" r:id="rId8"/>
    <p:sldId id="359" r:id="rId9"/>
    <p:sldId id="357" r:id="rId10"/>
    <p:sldId id="358" r:id="rId11"/>
    <p:sldId id="339" r:id="rId12"/>
    <p:sldId id="360" r:id="rId13"/>
    <p:sldId id="361" r:id="rId14"/>
    <p:sldId id="365" r:id="rId15"/>
    <p:sldId id="362" r:id="rId16"/>
    <p:sldId id="36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4D5B4E-53C2-4D58-9687-0E92DA0D7C9F}" v="61" dt="2022-09-09T19:23:28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 snapToGrid="0" snapToObjects="1">
      <p:cViewPr varScale="1">
        <p:scale>
          <a:sx n="71" d="100"/>
          <a:sy n="71" d="100"/>
        </p:scale>
        <p:origin x="379" y="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nhoon Lee" userId="7bb1de35-1092-4fdf-afeb-04d202f8d1ba" providerId="ADAL" clId="{E3D4E7F6-26BA-4D50-AD7C-BB987D41B775}"/>
    <pc:docChg chg="custSel modSld">
      <pc:chgData name="Mahnhoon Lee" userId="7bb1de35-1092-4fdf-afeb-04d202f8d1ba" providerId="ADAL" clId="{E3D4E7F6-26BA-4D50-AD7C-BB987D41B775}" dt="2022-08-31T17:51:25.555" v="507" actId="1076"/>
      <pc:docMkLst>
        <pc:docMk/>
      </pc:docMkLst>
      <pc:sldChg chg="modSp mod">
        <pc:chgData name="Mahnhoon Lee" userId="7bb1de35-1092-4fdf-afeb-04d202f8d1ba" providerId="ADAL" clId="{E3D4E7F6-26BA-4D50-AD7C-BB987D41B775}" dt="2022-08-31T17:31:10.787" v="0" actId="113"/>
        <pc:sldMkLst>
          <pc:docMk/>
          <pc:sldMk cId="0" sldId="256"/>
        </pc:sldMkLst>
        <pc:spChg chg="mod">
          <ac:chgData name="Mahnhoon Lee" userId="7bb1de35-1092-4fdf-afeb-04d202f8d1ba" providerId="ADAL" clId="{E3D4E7F6-26BA-4D50-AD7C-BB987D41B775}" dt="2022-08-31T17:31:10.787" v="0" actId="113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Mahnhoon Lee" userId="7bb1de35-1092-4fdf-afeb-04d202f8d1ba" providerId="ADAL" clId="{E3D4E7F6-26BA-4D50-AD7C-BB987D41B775}" dt="2022-08-31T17:33:30.341" v="24" actId="20578"/>
        <pc:sldMkLst>
          <pc:docMk/>
          <pc:sldMk cId="4117804124" sldId="334"/>
        </pc:sldMkLst>
        <pc:spChg chg="mod">
          <ac:chgData name="Mahnhoon Lee" userId="7bb1de35-1092-4fdf-afeb-04d202f8d1ba" providerId="ADAL" clId="{E3D4E7F6-26BA-4D50-AD7C-BB987D41B775}" dt="2022-08-31T17:33:30.341" v="24" actId="20578"/>
          <ac:spMkLst>
            <pc:docMk/>
            <pc:sldMk cId="4117804124" sldId="334"/>
            <ac:spMk id="10" creationId="{00000000-0000-0000-0000-000000000000}"/>
          </ac:spMkLst>
        </pc:spChg>
      </pc:sldChg>
      <pc:sldChg chg="addSp modSp mod">
        <pc:chgData name="Mahnhoon Lee" userId="7bb1de35-1092-4fdf-afeb-04d202f8d1ba" providerId="ADAL" clId="{E3D4E7F6-26BA-4D50-AD7C-BB987D41B775}" dt="2022-08-31T17:39:35.183" v="167" actId="1076"/>
        <pc:sldMkLst>
          <pc:docMk/>
          <pc:sldMk cId="1222397310" sldId="344"/>
        </pc:sldMkLst>
        <pc:spChg chg="mod">
          <ac:chgData name="Mahnhoon Lee" userId="7bb1de35-1092-4fdf-afeb-04d202f8d1ba" providerId="ADAL" clId="{E3D4E7F6-26BA-4D50-AD7C-BB987D41B775}" dt="2022-08-31T17:35:36.398" v="150" actId="20577"/>
          <ac:spMkLst>
            <pc:docMk/>
            <pc:sldMk cId="1222397310" sldId="344"/>
            <ac:spMk id="3" creationId="{00000000-0000-0000-0000-000000000000}"/>
          </ac:spMkLst>
        </pc:spChg>
        <pc:picChg chg="add mod">
          <ac:chgData name="Mahnhoon Lee" userId="7bb1de35-1092-4fdf-afeb-04d202f8d1ba" providerId="ADAL" clId="{E3D4E7F6-26BA-4D50-AD7C-BB987D41B775}" dt="2022-08-31T17:38:29.527" v="161" actId="1076"/>
          <ac:picMkLst>
            <pc:docMk/>
            <pc:sldMk cId="1222397310" sldId="344"/>
            <ac:picMk id="2050" creationId="{D5586512-DB0E-9FDC-01CC-6BDF679EC09C}"/>
          </ac:picMkLst>
        </pc:picChg>
        <pc:picChg chg="add mod">
          <ac:chgData name="Mahnhoon Lee" userId="7bb1de35-1092-4fdf-afeb-04d202f8d1ba" providerId="ADAL" clId="{E3D4E7F6-26BA-4D50-AD7C-BB987D41B775}" dt="2022-08-31T17:37:53.151" v="158" actId="1076"/>
          <ac:picMkLst>
            <pc:docMk/>
            <pc:sldMk cId="1222397310" sldId="344"/>
            <ac:picMk id="2052" creationId="{0BB95E2C-743D-A836-C742-9F8A8505B117}"/>
          </ac:picMkLst>
        </pc:picChg>
        <pc:picChg chg="add mod">
          <ac:chgData name="Mahnhoon Lee" userId="7bb1de35-1092-4fdf-afeb-04d202f8d1ba" providerId="ADAL" clId="{E3D4E7F6-26BA-4D50-AD7C-BB987D41B775}" dt="2022-08-31T17:38:52.815" v="164" actId="1076"/>
          <ac:picMkLst>
            <pc:docMk/>
            <pc:sldMk cId="1222397310" sldId="344"/>
            <ac:picMk id="2054" creationId="{8E1574B1-672F-CF7C-09D1-14DACE6052E2}"/>
          </ac:picMkLst>
        </pc:picChg>
        <pc:picChg chg="add mod">
          <ac:chgData name="Mahnhoon Lee" userId="7bb1de35-1092-4fdf-afeb-04d202f8d1ba" providerId="ADAL" clId="{E3D4E7F6-26BA-4D50-AD7C-BB987D41B775}" dt="2022-08-31T17:38:50.880" v="163" actId="1076"/>
          <ac:picMkLst>
            <pc:docMk/>
            <pc:sldMk cId="1222397310" sldId="344"/>
            <ac:picMk id="2056" creationId="{46F9D47B-77F6-97E2-9EE7-48AF99D44830}"/>
          </ac:picMkLst>
        </pc:picChg>
        <pc:picChg chg="add mod">
          <ac:chgData name="Mahnhoon Lee" userId="7bb1de35-1092-4fdf-afeb-04d202f8d1ba" providerId="ADAL" clId="{E3D4E7F6-26BA-4D50-AD7C-BB987D41B775}" dt="2022-08-31T17:39:35.183" v="167" actId="1076"/>
          <ac:picMkLst>
            <pc:docMk/>
            <pc:sldMk cId="1222397310" sldId="344"/>
            <ac:picMk id="2058" creationId="{3130FC0F-93D8-8F72-1102-8D522048737E}"/>
          </ac:picMkLst>
        </pc:picChg>
      </pc:sldChg>
      <pc:sldChg chg="addSp delSp modSp mod">
        <pc:chgData name="Mahnhoon Lee" userId="7bb1de35-1092-4fdf-afeb-04d202f8d1ba" providerId="ADAL" clId="{E3D4E7F6-26BA-4D50-AD7C-BB987D41B775}" dt="2022-08-31T17:32:50.998" v="22" actId="1076"/>
        <pc:sldMkLst>
          <pc:docMk/>
          <pc:sldMk cId="3541772637" sldId="355"/>
        </pc:sldMkLst>
        <pc:spChg chg="add mod">
          <ac:chgData name="Mahnhoon Lee" userId="7bb1de35-1092-4fdf-afeb-04d202f8d1ba" providerId="ADAL" clId="{E3D4E7F6-26BA-4D50-AD7C-BB987D41B775}" dt="2022-08-31T17:32:28.132" v="1" actId="478"/>
          <ac:spMkLst>
            <pc:docMk/>
            <pc:sldMk cId="3541772637" sldId="355"/>
            <ac:spMk id="4" creationId="{5713EACC-AE9A-6124-10DB-519907891416}"/>
          </ac:spMkLst>
        </pc:spChg>
        <pc:picChg chg="del">
          <ac:chgData name="Mahnhoon Lee" userId="7bb1de35-1092-4fdf-afeb-04d202f8d1ba" providerId="ADAL" clId="{E3D4E7F6-26BA-4D50-AD7C-BB987D41B775}" dt="2022-08-31T17:32:28.132" v="1" actId="478"/>
          <ac:picMkLst>
            <pc:docMk/>
            <pc:sldMk cId="3541772637" sldId="355"/>
            <ac:picMk id="8" creationId="{00000000-0000-0000-0000-000000000000}"/>
          </ac:picMkLst>
        </pc:picChg>
        <pc:picChg chg="add mod">
          <ac:chgData name="Mahnhoon Lee" userId="7bb1de35-1092-4fdf-afeb-04d202f8d1ba" providerId="ADAL" clId="{E3D4E7F6-26BA-4D50-AD7C-BB987D41B775}" dt="2022-08-31T17:32:50.998" v="22" actId="1076"/>
          <ac:picMkLst>
            <pc:docMk/>
            <pc:sldMk cId="3541772637" sldId="355"/>
            <ac:picMk id="1026" creationId="{0646A3AF-A841-FFED-2BD0-ACC3E0C15ADA}"/>
          </ac:picMkLst>
        </pc:picChg>
      </pc:sldChg>
      <pc:sldChg chg="addSp modSp mod">
        <pc:chgData name="Mahnhoon Lee" userId="7bb1de35-1092-4fdf-afeb-04d202f8d1ba" providerId="ADAL" clId="{E3D4E7F6-26BA-4D50-AD7C-BB987D41B775}" dt="2022-08-31T17:42:36.860" v="247" actId="1076"/>
        <pc:sldMkLst>
          <pc:docMk/>
          <pc:sldMk cId="2367072209" sldId="357"/>
        </pc:sldMkLst>
        <pc:spChg chg="mod">
          <ac:chgData name="Mahnhoon Lee" userId="7bb1de35-1092-4fdf-afeb-04d202f8d1ba" providerId="ADAL" clId="{E3D4E7F6-26BA-4D50-AD7C-BB987D41B775}" dt="2022-08-31T17:42:27.003" v="244" actId="20577"/>
          <ac:spMkLst>
            <pc:docMk/>
            <pc:sldMk cId="2367072209" sldId="357"/>
            <ac:spMk id="3" creationId="{00000000-0000-0000-0000-000000000000}"/>
          </ac:spMkLst>
        </pc:spChg>
        <pc:picChg chg="add mod">
          <ac:chgData name="Mahnhoon Lee" userId="7bb1de35-1092-4fdf-afeb-04d202f8d1ba" providerId="ADAL" clId="{E3D4E7F6-26BA-4D50-AD7C-BB987D41B775}" dt="2022-08-31T17:41:20.111" v="235" actId="1076"/>
          <ac:picMkLst>
            <pc:docMk/>
            <pc:sldMk cId="2367072209" sldId="357"/>
            <ac:picMk id="3074" creationId="{1CC7D31A-BFFA-602C-894C-7816146A3554}"/>
          </ac:picMkLst>
        </pc:picChg>
        <pc:picChg chg="add mod">
          <ac:chgData name="Mahnhoon Lee" userId="7bb1de35-1092-4fdf-afeb-04d202f8d1ba" providerId="ADAL" clId="{E3D4E7F6-26BA-4D50-AD7C-BB987D41B775}" dt="2022-08-31T17:41:38.074" v="238" actId="1076"/>
          <ac:picMkLst>
            <pc:docMk/>
            <pc:sldMk cId="2367072209" sldId="357"/>
            <ac:picMk id="3076" creationId="{B1CF1474-3FC4-2FB4-B5F3-8A3B651B1174}"/>
          </ac:picMkLst>
        </pc:picChg>
        <pc:picChg chg="add mod">
          <ac:chgData name="Mahnhoon Lee" userId="7bb1de35-1092-4fdf-afeb-04d202f8d1ba" providerId="ADAL" clId="{E3D4E7F6-26BA-4D50-AD7C-BB987D41B775}" dt="2022-08-31T17:42:00.927" v="241" actId="1076"/>
          <ac:picMkLst>
            <pc:docMk/>
            <pc:sldMk cId="2367072209" sldId="357"/>
            <ac:picMk id="3078" creationId="{4D415939-2BA1-4159-146B-45FB66B3E999}"/>
          </ac:picMkLst>
        </pc:picChg>
        <pc:picChg chg="add mod">
          <ac:chgData name="Mahnhoon Lee" userId="7bb1de35-1092-4fdf-afeb-04d202f8d1ba" providerId="ADAL" clId="{E3D4E7F6-26BA-4D50-AD7C-BB987D41B775}" dt="2022-08-31T17:42:36.860" v="247" actId="1076"/>
          <ac:picMkLst>
            <pc:docMk/>
            <pc:sldMk cId="2367072209" sldId="357"/>
            <ac:picMk id="3080" creationId="{67D4818E-C68D-3905-1EC3-F0798EDF30AE}"/>
          </ac:picMkLst>
        </pc:picChg>
      </pc:sldChg>
      <pc:sldChg chg="modSp mod">
        <pc:chgData name="Mahnhoon Lee" userId="7bb1de35-1092-4fdf-afeb-04d202f8d1ba" providerId="ADAL" clId="{E3D4E7F6-26BA-4D50-AD7C-BB987D41B775}" dt="2022-08-31T17:43:34.707" v="257" actId="20577"/>
        <pc:sldMkLst>
          <pc:docMk/>
          <pc:sldMk cId="1810434997" sldId="358"/>
        </pc:sldMkLst>
        <pc:spChg chg="mod">
          <ac:chgData name="Mahnhoon Lee" userId="7bb1de35-1092-4fdf-afeb-04d202f8d1ba" providerId="ADAL" clId="{E3D4E7F6-26BA-4D50-AD7C-BB987D41B775}" dt="2022-08-31T17:43:34.707" v="257" actId="20577"/>
          <ac:spMkLst>
            <pc:docMk/>
            <pc:sldMk cId="1810434997" sldId="358"/>
            <ac:spMk id="3" creationId="{00000000-0000-0000-0000-000000000000}"/>
          </ac:spMkLst>
        </pc:spChg>
      </pc:sldChg>
      <pc:sldChg chg="modSp">
        <pc:chgData name="Mahnhoon Lee" userId="7bb1de35-1092-4fdf-afeb-04d202f8d1ba" providerId="ADAL" clId="{E3D4E7F6-26BA-4D50-AD7C-BB987D41B775}" dt="2022-08-31T17:36:32.009" v="153" actId="113"/>
        <pc:sldMkLst>
          <pc:docMk/>
          <pc:sldMk cId="2117077171" sldId="359"/>
        </pc:sldMkLst>
        <pc:spChg chg="mod">
          <ac:chgData name="Mahnhoon Lee" userId="7bb1de35-1092-4fdf-afeb-04d202f8d1ba" providerId="ADAL" clId="{E3D4E7F6-26BA-4D50-AD7C-BB987D41B775}" dt="2022-08-31T17:36:32.009" v="153" actId="113"/>
          <ac:spMkLst>
            <pc:docMk/>
            <pc:sldMk cId="2117077171" sldId="359"/>
            <ac:spMk id="3" creationId="{00000000-0000-0000-0000-000000000000}"/>
          </ac:spMkLst>
        </pc:spChg>
      </pc:sldChg>
      <pc:sldChg chg="modSp mod">
        <pc:chgData name="Mahnhoon Lee" userId="7bb1de35-1092-4fdf-afeb-04d202f8d1ba" providerId="ADAL" clId="{E3D4E7F6-26BA-4D50-AD7C-BB987D41B775}" dt="2022-08-31T17:47:00.001" v="300" actId="115"/>
        <pc:sldMkLst>
          <pc:docMk/>
          <pc:sldMk cId="3297835247" sldId="360"/>
        </pc:sldMkLst>
        <pc:spChg chg="mod">
          <ac:chgData name="Mahnhoon Lee" userId="7bb1de35-1092-4fdf-afeb-04d202f8d1ba" providerId="ADAL" clId="{E3D4E7F6-26BA-4D50-AD7C-BB987D41B775}" dt="2022-08-31T17:45:15.896" v="258" actId="113"/>
          <ac:spMkLst>
            <pc:docMk/>
            <pc:sldMk cId="3297835247" sldId="360"/>
            <ac:spMk id="2" creationId="{00000000-0000-0000-0000-000000000000}"/>
          </ac:spMkLst>
        </pc:spChg>
        <pc:spChg chg="mod">
          <ac:chgData name="Mahnhoon Lee" userId="7bb1de35-1092-4fdf-afeb-04d202f8d1ba" providerId="ADAL" clId="{E3D4E7F6-26BA-4D50-AD7C-BB987D41B775}" dt="2022-08-31T17:47:00.001" v="300" actId="115"/>
          <ac:spMkLst>
            <pc:docMk/>
            <pc:sldMk cId="3297835247" sldId="360"/>
            <ac:spMk id="3" creationId="{00000000-0000-0000-0000-000000000000}"/>
          </ac:spMkLst>
        </pc:spChg>
      </pc:sldChg>
      <pc:sldChg chg="modSp mod">
        <pc:chgData name="Mahnhoon Lee" userId="7bb1de35-1092-4fdf-afeb-04d202f8d1ba" providerId="ADAL" clId="{E3D4E7F6-26BA-4D50-AD7C-BB987D41B775}" dt="2022-08-31T17:47:59.604" v="335" actId="20577"/>
        <pc:sldMkLst>
          <pc:docMk/>
          <pc:sldMk cId="34445221" sldId="361"/>
        </pc:sldMkLst>
        <pc:spChg chg="mod">
          <ac:chgData name="Mahnhoon Lee" userId="7bb1de35-1092-4fdf-afeb-04d202f8d1ba" providerId="ADAL" clId="{E3D4E7F6-26BA-4D50-AD7C-BB987D41B775}" dt="2022-08-31T17:47:59.604" v="335" actId="20577"/>
          <ac:spMkLst>
            <pc:docMk/>
            <pc:sldMk cId="34445221" sldId="361"/>
            <ac:spMk id="3" creationId="{00000000-0000-0000-0000-000000000000}"/>
          </ac:spMkLst>
        </pc:spChg>
      </pc:sldChg>
      <pc:sldChg chg="modSp mod">
        <pc:chgData name="Mahnhoon Lee" userId="7bb1de35-1092-4fdf-afeb-04d202f8d1ba" providerId="ADAL" clId="{E3D4E7F6-26BA-4D50-AD7C-BB987D41B775}" dt="2022-08-31T17:50:30.900" v="500" actId="14100"/>
        <pc:sldMkLst>
          <pc:docMk/>
          <pc:sldMk cId="1997480933" sldId="362"/>
        </pc:sldMkLst>
        <pc:spChg chg="mod">
          <ac:chgData name="Mahnhoon Lee" userId="7bb1de35-1092-4fdf-afeb-04d202f8d1ba" providerId="ADAL" clId="{E3D4E7F6-26BA-4D50-AD7C-BB987D41B775}" dt="2022-08-31T17:49:04.570" v="369" actId="20577"/>
          <ac:spMkLst>
            <pc:docMk/>
            <pc:sldMk cId="1997480933" sldId="362"/>
            <ac:spMk id="3" creationId="{00000000-0000-0000-0000-000000000000}"/>
          </ac:spMkLst>
        </pc:spChg>
        <pc:picChg chg="mod">
          <ac:chgData name="Mahnhoon Lee" userId="7bb1de35-1092-4fdf-afeb-04d202f8d1ba" providerId="ADAL" clId="{E3D4E7F6-26BA-4D50-AD7C-BB987D41B775}" dt="2022-08-31T17:50:30.900" v="500" actId="14100"/>
          <ac:picMkLst>
            <pc:docMk/>
            <pc:sldMk cId="1997480933" sldId="362"/>
            <ac:picMk id="7170" creationId="{00000000-0000-0000-0000-000000000000}"/>
          </ac:picMkLst>
        </pc:picChg>
      </pc:sldChg>
      <pc:sldChg chg="addSp modSp mod">
        <pc:chgData name="Mahnhoon Lee" userId="7bb1de35-1092-4fdf-afeb-04d202f8d1ba" providerId="ADAL" clId="{E3D4E7F6-26BA-4D50-AD7C-BB987D41B775}" dt="2022-08-31T17:51:25.555" v="507" actId="1076"/>
        <pc:sldMkLst>
          <pc:docMk/>
          <pc:sldMk cId="1625061875" sldId="363"/>
        </pc:sldMkLst>
        <pc:spChg chg="mod">
          <ac:chgData name="Mahnhoon Lee" userId="7bb1de35-1092-4fdf-afeb-04d202f8d1ba" providerId="ADAL" clId="{E3D4E7F6-26BA-4D50-AD7C-BB987D41B775}" dt="2022-08-31T17:49:38.688" v="398" actId="20577"/>
          <ac:spMkLst>
            <pc:docMk/>
            <pc:sldMk cId="1625061875" sldId="363"/>
            <ac:spMk id="3" creationId="{00000000-0000-0000-0000-000000000000}"/>
          </ac:spMkLst>
        </pc:spChg>
        <pc:picChg chg="add mod">
          <ac:chgData name="Mahnhoon Lee" userId="7bb1de35-1092-4fdf-afeb-04d202f8d1ba" providerId="ADAL" clId="{E3D4E7F6-26BA-4D50-AD7C-BB987D41B775}" dt="2022-08-31T17:51:25.555" v="507" actId="1076"/>
          <ac:picMkLst>
            <pc:docMk/>
            <pc:sldMk cId="1625061875" sldId="363"/>
            <ac:picMk id="1026" creationId="{F1C84D37-2D72-E1C3-E7D2-6C59C3001581}"/>
          </ac:picMkLst>
        </pc:picChg>
        <pc:picChg chg="mod">
          <ac:chgData name="Mahnhoon Lee" userId="7bb1de35-1092-4fdf-afeb-04d202f8d1ba" providerId="ADAL" clId="{E3D4E7F6-26BA-4D50-AD7C-BB987D41B775}" dt="2022-08-31T17:51:23.921" v="506" actId="1076"/>
          <ac:picMkLst>
            <pc:docMk/>
            <pc:sldMk cId="1625061875" sldId="363"/>
            <ac:picMk id="1028" creationId="{00000000-0000-0000-0000-000000000000}"/>
          </ac:picMkLst>
        </pc:picChg>
      </pc:sldChg>
      <pc:sldChg chg="modSp mod">
        <pc:chgData name="Mahnhoon Lee" userId="7bb1de35-1092-4fdf-afeb-04d202f8d1ba" providerId="ADAL" clId="{E3D4E7F6-26BA-4D50-AD7C-BB987D41B775}" dt="2022-08-31T17:48:33.707" v="343" actId="20577"/>
        <pc:sldMkLst>
          <pc:docMk/>
          <pc:sldMk cId="614849167" sldId="365"/>
        </pc:sldMkLst>
        <pc:spChg chg="mod">
          <ac:chgData name="Mahnhoon Lee" userId="7bb1de35-1092-4fdf-afeb-04d202f8d1ba" providerId="ADAL" clId="{E3D4E7F6-26BA-4D50-AD7C-BB987D41B775}" dt="2022-08-31T17:48:33.707" v="343" actId="20577"/>
          <ac:spMkLst>
            <pc:docMk/>
            <pc:sldMk cId="614849167" sldId="365"/>
            <ac:spMk id="3" creationId="{00000000-0000-0000-0000-000000000000}"/>
          </ac:spMkLst>
        </pc:spChg>
      </pc:sldChg>
    </pc:docChg>
  </pc:docChgLst>
  <pc:docChgLst>
    <pc:chgData name="Mahnhoon Lee" userId="7bb1de35-1092-4fdf-afeb-04d202f8d1ba" providerId="ADAL" clId="{FD4D5B4E-53C2-4D58-9687-0E92DA0D7C9F}"/>
    <pc:docChg chg="undo custSel addSld delSld modSld">
      <pc:chgData name="Mahnhoon Lee" userId="7bb1de35-1092-4fdf-afeb-04d202f8d1ba" providerId="ADAL" clId="{FD4D5B4E-53C2-4D58-9687-0E92DA0D7C9F}" dt="2022-09-09T19:27:34.552" v="291" actId="1076"/>
      <pc:docMkLst>
        <pc:docMk/>
      </pc:docMkLst>
      <pc:sldChg chg="addSp modSp mod">
        <pc:chgData name="Mahnhoon Lee" userId="7bb1de35-1092-4fdf-afeb-04d202f8d1ba" providerId="ADAL" clId="{FD4D5B4E-53C2-4D58-9687-0E92DA0D7C9F}" dt="2022-09-09T19:24:08.395" v="248" actId="14100"/>
        <pc:sldMkLst>
          <pc:docMk/>
          <pc:sldMk cId="1056551446" sldId="339"/>
        </pc:sldMkLst>
        <pc:spChg chg="add mod">
          <ac:chgData name="Mahnhoon Lee" userId="7bb1de35-1092-4fdf-afeb-04d202f8d1ba" providerId="ADAL" clId="{FD4D5B4E-53C2-4D58-9687-0E92DA0D7C9F}" dt="2022-09-09T19:24:08.395" v="248" actId="14100"/>
          <ac:spMkLst>
            <pc:docMk/>
            <pc:sldMk cId="1056551446" sldId="339"/>
            <ac:spMk id="6" creationId="{CDF49D30-49E7-FE36-9C63-0834DF8E65A6}"/>
          </ac:spMkLst>
        </pc:spChg>
        <pc:cxnChg chg="add mod">
          <ac:chgData name="Mahnhoon Lee" userId="7bb1de35-1092-4fdf-afeb-04d202f8d1ba" providerId="ADAL" clId="{FD4D5B4E-53C2-4D58-9687-0E92DA0D7C9F}" dt="2022-09-09T19:24:08.395" v="248" actId="14100"/>
          <ac:cxnSpMkLst>
            <pc:docMk/>
            <pc:sldMk cId="1056551446" sldId="339"/>
            <ac:cxnSpMk id="5" creationId="{DE0365A1-614F-4487-515C-83F6C9658CC9}"/>
          </ac:cxnSpMkLst>
        </pc:cxnChg>
      </pc:sldChg>
      <pc:sldChg chg="addSp delSp modSp mod">
        <pc:chgData name="Mahnhoon Lee" userId="7bb1de35-1092-4fdf-afeb-04d202f8d1ba" providerId="ADAL" clId="{FD4D5B4E-53C2-4D58-9687-0E92DA0D7C9F}" dt="2022-09-07T17:15:19.582" v="27" actId="404"/>
        <pc:sldMkLst>
          <pc:docMk/>
          <pc:sldMk cId="3541772637" sldId="355"/>
        </pc:sldMkLst>
        <pc:spChg chg="del">
          <ac:chgData name="Mahnhoon Lee" userId="7bb1de35-1092-4fdf-afeb-04d202f8d1ba" providerId="ADAL" clId="{FD4D5B4E-53C2-4D58-9687-0E92DA0D7C9F}" dt="2022-09-07T17:13:54.799" v="19" actId="478"/>
          <ac:spMkLst>
            <pc:docMk/>
            <pc:sldMk cId="3541772637" sldId="355"/>
            <ac:spMk id="2" creationId="{00000000-0000-0000-0000-000000000000}"/>
          </ac:spMkLst>
        </pc:spChg>
        <pc:spChg chg="del mod ord">
          <ac:chgData name="Mahnhoon Lee" userId="7bb1de35-1092-4fdf-afeb-04d202f8d1ba" providerId="ADAL" clId="{FD4D5B4E-53C2-4D58-9687-0E92DA0D7C9F}" dt="2022-09-07T17:13:58.270" v="20" actId="478"/>
          <ac:spMkLst>
            <pc:docMk/>
            <pc:sldMk cId="3541772637" sldId="355"/>
            <ac:spMk id="4" creationId="{5713EACC-AE9A-6124-10DB-519907891416}"/>
          </ac:spMkLst>
        </pc:spChg>
        <pc:spChg chg="add mod">
          <ac:chgData name="Mahnhoon Lee" userId="7bb1de35-1092-4fdf-afeb-04d202f8d1ba" providerId="ADAL" clId="{FD4D5B4E-53C2-4D58-9687-0E92DA0D7C9F}" dt="2022-09-07T17:15:19.582" v="27" actId="404"/>
          <ac:spMkLst>
            <pc:docMk/>
            <pc:sldMk cId="3541772637" sldId="355"/>
            <ac:spMk id="5" creationId="{C3120769-C47A-604C-B95C-EF328EA1554C}"/>
          </ac:spMkLst>
        </pc:spChg>
        <pc:spChg chg="mod">
          <ac:chgData name="Mahnhoon Lee" userId="7bb1de35-1092-4fdf-afeb-04d202f8d1ba" providerId="ADAL" clId="{FD4D5B4E-53C2-4D58-9687-0E92DA0D7C9F}" dt="2022-09-07T17:14:29.237" v="26" actId="1076"/>
          <ac:spMkLst>
            <pc:docMk/>
            <pc:sldMk cId="3541772637" sldId="355"/>
            <ac:spMk id="11" creationId="{00000000-0000-0000-0000-000000000000}"/>
          </ac:spMkLst>
        </pc:spChg>
        <pc:picChg chg="mod">
          <ac:chgData name="Mahnhoon Lee" userId="7bb1de35-1092-4fdf-afeb-04d202f8d1ba" providerId="ADAL" clId="{FD4D5B4E-53C2-4D58-9687-0E92DA0D7C9F}" dt="2022-09-07T17:14:25.373" v="25" actId="1076"/>
          <ac:picMkLst>
            <pc:docMk/>
            <pc:sldMk cId="3541772637" sldId="355"/>
            <ac:picMk id="1026" creationId="{0646A3AF-A841-FFED-2BD0-ACC3E0C15ADA}"/>
          </ac:picMkLst>
        </pc:picChg>
      </pc:sldChg>
      <pc:sldChg chg="addSp modSp mod">
        <pc:chgData name="Mahnhoon Lee" userId="7bb1de35-1092-4fdf-afeb-04d202f8d1ba" providerId="ADAL" clId="{FD4D5B4E-53C2-4D58-9687-0E92DA0D7C9F}" dt="2022-09-09T19:19:32.077" v="126" actId="693"/>
        <pc:sldMkLst>
          <pc:docMk/>
          <pc:sldMk cId="139376085" sldId="356"/>
        </pc:sldMkLst>
        <pc:spChg chg="add mod">
          <ac:chgData name="Mahnhoon Lee" userId="7bb1de35-1092-4fdf-afeb-04d202f8d1ba" providerId="ADAL" clId="{FD4D5B4E-53C2-4D58-9687-0E92DA0D7C9F}" dt="2022-09-09T19:17:58.390" v="116" actId="1076"/>
          <ac:spMkLst>
            <pc:docMk/>
            <pc:sldMk cId="139376085" sldId="356"/>
            <ac:spMk id="6" creationId="{0BF7E93A-697C-37CA-D3F9-63C46C5CF4C2}"/>
          </ac:spMkLst>
        </pc:spChg>
        <pc:spChg chg="add mod">
          <ac:chgData name="Mahnhoon Lee" userId="7bb1de35-1092-4fdf-afeb-04d202f8d1ba" providerId="ADAL" clId="{FD4D5B4E-53C2-4D58-9687-0E92DA0D7C9F}" dt="2022-09-09T19:18:48.406" v="120" actId="207"/>
          <ac:spMkLst>
            <pc:docMk/>
            <pc:sldMk cId="139376085" sldId="356"/>
            <ac:spMk id="8" creationId="{42E2D8CA-6746-8B8B-B875-DD348F394E2C}"/>
          </ac:spMkLst>
        </pc:spChg>
        <pc:spChg chg="add mod">
          <ac:chgData name="Mahnhoon Lee" userId="7bb1de35-1092-4fdf-afeb-04d202f8d1ba" providerId="ADAL" clId="{FD4D5B4E-53C2-4D58-9687-0E92DA0D7C9F}" dt="2022-09-09T19:19:32.077" v="126" actId="693"/>
          <ac:spMkLst>
            <pc:docMk/>
            <pc:sldMk cId="139376085" sldId="356"/>
            <ac:spMk id="9" creationId="{414ACE94-7016-6569-B8B0-036FA8370971}"/>
          </ac:spMkLst>
        </pc:spChg>
        <pc:picChg chg="mod">
          <ac:chgData name="Mahnhoon Lee" userId="7bb1de35-1092-4fdf-afeb-04d202f8d1ba" providerId="ADAL" clId="{FD4D5B4E-53C2-4D58-9687-0E92DA0D7C9F}" dt="2022-09-07T17:16:45.407" v="29" actId="14100"/>
          <ac:picMkLst>
            <pc:docMk/>
            <pc:sldMk cId="139376085" sldId="356"/>
            <ac:picMk id="3076" creationId="{00000000-0000-0000-0000-000000000000}"/>
          </ac:picMkLst>
        </pc:picChg>
      </pc:sldChg>
      <pc:sldChg chg="modSp mod">
        <pc:chgData name="Mahnhoon Lee" userId="7bb1de35-1092-4fdf-afeb-04d202f8d1ba" providerId="ADAL" clId="{FD4D5B4E-53C2-4D58-9687-0E92DA0D7C9F}" dt="2022-09-09T19:21:08.326" v="164" actId="6549"/>
        <pc:sldMkLst>
          <pc:docMk/>
          <pc:sldMk cId="2367072209" sldId="357"/>
        </pc:sldMkLst>
        <pc:spChg chg="mod">
          <ac:chgData name="Mahnhoon Lee" userId="7bb1de35-1092-4fdf-afeb-04d202f8d1ba" providerId="ADAL" clId="{FD4D5B4E-53C2-4D58-9687-0E92DA0D7C9F}" dt="2022-09-09T19:21:08.326" v="164" actId="6549"/>
          <ac:spMkLst>
            <pc:docMk/>
            <pc:sldMk cId="2367072209" sldId="357"/>
            <ac:spMk id="3" creationId="{00000000-0000-0000-0000-000000000000}"/>
          </ac:spMkLst>
        </pc:spChg>
      </pc:sldChg>
      <pc:sldChg chg="addSp modSp mod">
        <pc:chgData name="Mahnhoon Lee" userId="7bb1de35-1092-4fdf-afeb-04d202f8d1ba" providerId="ADAL" clId="{FD4D5B4E-53C2-4D58-9687-0E92DA0D7C9F}" dt="2022-09-09T19:22:24.635" v="197" actId="14100"/>
        <pc:sldMkLst>
          <pc:docMk/>
          <pc:sldMk cId="1810434997" sldId="358"/>
        </pc:sldMkLst>
        <pc:spChg chg="mod">
          <ac:chgData name="Mahnhoon Lee" userId="7bb1de35-1092-4fdf-afeb-04d202f8d1ba" providerId="ADAL" clId="{FD4D5B4E-53C2-4D58-9687-0E92DA0D7C9F}" dt="2022-09-09T19:22:17.925" v="196" actId="113"/>
          <ac:spMkLst>
            <pc:docMk/>
            <pc:sldMk cId="1810434997" sldId="358"/>
            <ac:spMk id="3" creationId="{00000000-0000-0000-0000-000000000000}"/>
          </ac:spMkLst>
        </pc:spChg>
        <pc:cxnChg chg="add mod">
          <ac:chgData name="Mahnhoon Lee" userId="7bb1de35-1092-4fdf-afeb-04d202f8d1ba" providerId="ADAL" clId="{FD4D5B4E-53C2-4D58-9687-0E92DA0D7C9F}" dt="2022-09-09T19:22:24.635" v="197" actId="14100"/>
          <ac:cxnSpMkLst>
            <pc:docMk/>
            <pc:sldMk cId="1810434997" sldId="358"/>
            <ac:cxnSpMk id="6" creationId="{C46203F8-7ED6-D332-DD77-B540C098131F}"/>
          </ac:cxnSpMkLst>
        </pc:cxnChg>
      </pc:sldChg>
      <pc:sldChg chg="modSp modAnim">
        <pc:chgData name="Mahnhoon Lee" userId="7bb1de35-1092-4fdf-afeb-04d202f8d1ba" providerId="ADAL" clId="{FD4D5B4E-53C2-4D58-9687-0E92DA0D7C9F}" dt="2022-09-07T17:19:36.476" v="80" actId="20577"/>
        <pc:sldMkLst>
          <pc:docMk/>
          <pc:sldMk cId="2117077171" sldId="359"/>
        </pc:sldMkLst>
        <pc:spChg chg="mod">
          <ac:chgData name="Mahnhoon Lee" userId="7bb1de35-1092-4fdf-afeb-04d202f8d1ba" providerId="ADAL" clId="{FD4D5B4E-53C2-4D58-9687-0E92DA0D7C9F}" dt="2022-09-07T17:19:36.476" v="80" actId="20577"/>
          <ac:spMkLst>
            <pc:docMk/>
            <pc:sldMk cId="2117077171" sldId="359"/>
            <ac:spMk id="3" creationId="{00000000-0000-0000-0000-000000000000}"/>
          </ac:spMkLst>
        </pc:spChg>
      </pc:sldChg>
      <pc:sldChg chg="modSp mod">
        <pc:chgData name="Mahnhoon Lee" userId="7bb1de35-1092-4fdf-afeb-04d202f8d1ba" providerId="ADAL" clId="{FD4D5B4E-53C2-4D58-9687-0E92DA0D7C9F}" dt="2022-09-09T19:25:49.969" v="288" actId="14100"/>
        <pc:sldMkLst>
          <pc:docMk/>
          <pc:sldMk cId="3297835247" sldId="360"/>
        </pc:sldMkLst>
        <pc:spChg chg="mod">
          <ac:chgData name="Mahnhoon Lee" userId="7bb1de35-1092-4fdf-afeb-04d202f8d1ba" providerId="ADAL" clId="{FD4D5B4E-53C2-4D58-9687-0E92DA0D7C9F}" dt="2022-09-09T19:25:00.066" v="287" actId="20577"/>
          <ac:spMkLst>
            <pc:docMk/>
            <pc:sldMk cId="3297835247" sldId="360"/>
            <ac:spMk id="3" creationId="{00000000-0000-0000-0000-000000000000}"/>
          </ac:spMkLst>
        </pc:spChg>
        <pc:picChg chg="mod">
          <ac:chgData name="Mahnhoon Lee" userId="7bb1de35-1092-4fdf-afeb-04d202f8d1ba" providerId="ADAL" clId="{FD4D5B4E-53C2-4D58-9687-0E92DA0D7C9F}" dt="2022-09-09T19:25:49.969" v="288" actId="14100"/>
          <ac:picMkLst>
            <pc:docMk/>
            <pc:sldMk cId="3297835247" sldId="360"/>
            <ac:picMk id="6" creationId="{00000000-0000-0000-0000-000000000000}"/>
          </ac:picMkLst>
        </pc:picChg>
      </pc:sldChg>
      <pc:sldChg chg="addSp modSp mod">
        <pc:chgData name="Mahnhoon Lee" userId="7bb1de35-1092-4fdf-afeb-04d202f8d1ba" providerId="ADAL" clId="{FD4D5B4E-53C2-4D58-9687-0E92DA0D7C9F}" dt="2022-09-09T19:27:34.552" v="291" actId="1076"/>
        <pc:sldMkLst>
          <pc:docMk/>
          <pc:sldMk cId="34445221" sldId="361"/>
        </pc:sldMkLst>
        <pc:spChg chg="mod">
          <ac:chgData name="Mahnhoon Lee" userId="7bb1de35-1092-4fdf-afeb-04d202f8d1ba" providerId="ADAL" clId="{FD4D5B4E-53C2-4D58-9687-0E92DA0D7C9F}" dt="2022-09-09T19:26:39.714" v="289" actId="6549"/>
          <ac:spMkLst>
            <pc:docMk/>
            <pc:sldMk cId="34445221" sldId="361"/>
            <ac:spMk id="3" creationId="{00000000-0000-0000-0000-000000000000}"/>
          </ac:spMkLst>
        </pc:spChg>
        <pc:spChg chg="add mod">
          <ac:chgData name="Mahnhoon Lee" userId="7bb1de35-1092-4fdf-afeb-04d202f8d1ba" providerId="ADAL" clId="{FD4D5B4E-53C2-4D58-9687-0E92DA0D7C9F}" dt="2022-09-09T19:27:34.552" v="291" actId="1076"/>
          <ac:spMkLst>
            <pc:docMk/>
            <pc:sldMk cId="34445221" sldId="361"/>
            <ac:spMk id="4" creationId="{DA049226-62E3-EB6E-F976-549C5BA3FF2D}"/>
          </ac:spMkLst>
        </pc:spChg>
      </pc:sldChg>
      <pc:sldChg chg="modSp add del mod">
        <pc:chgData name="Mahnhoon Lee" userId="7bb1de35-1092-4fdf-afeb-04d202f8d1ba" providerId="ADAL" clId="{FD4D5B4E-53C2-4D58-9687-0E92DA0D7C9F}" dt="2022-09-07T16:55:02.954" v="5"/>
        <pc:sldMkLst>
          <pc:docMk/>
          <pc:sldMk cId="84631769" sldId="366"/>
        </pc:sldMkLst>
        <pc:spChg chg="mod">
          <ac:chgData name="Mahnhoon Lee" userId="7bb1de35-1092-4fdf-afeb-04d202f8d1ba" providerId="ADAL" clId="{FD4D5B4E-53C2-4D58-9687-0E92DA0D7C9F}" dt="2022-09-07T16:55:02.920" v="4" actId="207"/>
          <ac:spMkLst>
            <pc:docMk/>
            <pc:sldMk cId="84631769" sldId="36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9628C-E566-C847-9FFB-ECBFD01C2D4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FABF-C98F-294F-8E68-B12E1669D5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846B3-35DA-9749-BEE5-DED67FE47B1D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B2BD8-746B-9F48-B7E9-74D6E69A6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34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A965-49CD-492E-84BE-5EB2A9CC3D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9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16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0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7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20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1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2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91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B2BD8-746B-9F48-B7E9-74D6E69A6B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4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1 - </a:t>
            </a:r>
            <a:fld id="{90994C07-E970-A243-9601-A1D642E98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8547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Java Foundations, 3rd Edition, Lewis/DePasquale/Chase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4C07-E970-A243-9601-A1D642E98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0954" y="274638"/>
            <a:ext cx="8808198" cy="856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922" y="1253756"/>
            <a:ext cx="8694229" cy="510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922" y="6356350"/>
            <a:ext cx="655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Java Foundations, 3rd Edition, Lewis/DePasquale/Chase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1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1 - </a:t>
            </a:r>
            <a:fld id="{90994C07-E970-A243-9601-A1D642E98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63162"/>
            <a:ext cx="9144000" cy="454431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Overview of Computer Programming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Mahnhoon Lee</a:t>
            </a:r>
          </a:p>
          <a:p>
            <a:r>
              <a:rPr lang="en-US" dirty="0">
                <a:solidFill>
                  <a:schemeClr val="tx1"/>
                </a:solidFill>
              </a:rPr>
              <a:t>TRU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46708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Compilation</a:t>
            </a:r>
            <a:r>
              <a:rPr lang="en-US" dirty="0"/>
              <a:t> of high-level programs to machine code is required.</a:t>
            </a:r>
          </a:p>
          <a:p>
            <a:r>
              <a:rPr lang="en-US" dirty="0"/>
              <a:t>When you run a program, </a:t>
            </a:r>
            <a:r>
              <a:rPr lang="en-US" b="1" u="sng" dirty="0"/>
              <a:t>compile</a:t>
            </a:r>
            <a:r>
              <a:rPr lang="en-US" b="1" dirty="0"/>
              <a:t>d code</a:t>
            </a:r>
            <a:r>
              <a:rPr lang="en-US" dirty="0"/>
              <a:t>, i.e., </a:t>
            </a:r>
            <a:r>
              <a:rPr lang="en-US" b="1" dirty="0"/>
              <a:t>machine code</a:t>
            </a:r>
            <a:r>
              <a:rPr lang="en-US" dirty="0"/>
              <a:t>, is </a:t>
            </a:r>
            <a:r>
              <a:rPr lang="en-US" b="1" u="sng" dirty="0"/>
              <a:t>load</a:t>
            </a:r>
            <a:r>
              <a:rPr lang="en-US" b="1" dirty="0"/>
              <a:t>ed</a:t>
            </a:r>
            <a:r>
              <a:rPr lang="en-US" dirty="0"/>
              <a:t> into </a:t>
            </a:r>
            <a:r>
              <a:rPr lang="en-US" b="1" dirty="0"/>
              <a:t>main memory</a:t>
            </a:r>
            <a:r>
              <a:rPr lang="en-US" dirty="0"/>
              <a:t>, and </a:t>
            </a:r>
            <a:r>
              <a:rPr lang="en-US" b="1" u="sng" dirty="0"/>
              <a:t>execute</a:t>
            </a:r>
            <a:r>
              <a:rPr lang="en-US" b="1" dirty="0"/>
              <a:t>d</a:t>
            </a:r>
            <a:r>
              <a:rPr lang="en-US" dirty="0"/>
              <a:t>.</a:t>
            </a:r>
          </a:p>
          <a:p>
            <a:r>
              <a:rPr lang="en-US" dirty="0"/>
              <a:t>Most applications that you use are compiled code. E.g.,</a:t>
            </a:r>
          </a:p>
          <a:p>
            <a:pPr lvl="1"/>
            <a:r>
              <a:rPr lang="en-US" dirty="0"/>
              <a:t>Web browsers such as Chrome,</a:t>
            </a:r>
          </a:p>
          <a:p>
            <a:pPr lvl="1"/>
            <a:r>
              <a:rPr lang="en-US" dirty="0"/>
              <a:t>MS Word, PowerPoint,</a:t>
            </a:r>
          </a:p>
          <a:p>
            <a:pPr lvl="1"/>
            <a:r>
              <a:rPr lang="en-US" dirty="0"/>
              <a:t>Video games</a:t>
            </a:r>
          </a:p>
          <a:p>
            <a:pPr lvl="1"/>
            <a:r>
              <a:rPr lang="en-US" dirty="0"/>
              <a:t>...</a:t>
            </a:r>
          </a:p>
        </p:txBody>
      </p:sp>
      <p:pic>
        <p:nvPicPr>
          <p:cNvPr id="4" name="Picture 4" descr="Image result for cpu memory i/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51" y="4130040"/>
            <a:ext cx="3200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6203F8-7ED6-D332-DD77-B540C098131F}"/>
              </a:ext>
            </a:extLst>
          </p:cNvPr>
          <p:cNvCxnSpPr>
            <a:cxnSpLocks/>
          </p:cNvCxnSpPr>
          <p:nvPr/>
        </p:nvCxnSpPr>
        <p:spPr>
          <a:xfrm>
            <a:off x="5420659" y="3221318"/>
            <a:ext cx="3095812" cy="908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43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Image result for hardware operating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90" y="2252478"/>
            <a:ext cx="63341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0365A1-614F-4487-515C-83F6C9658CC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494117" y="4315012"/>
            <a:ext cx="1255059" cy="579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DF49D30-49E7-FE36-9C63-0834DF8E65A6}"/>
              </a:ext>
            </a:extLst>
          </p:cNvPr>
          <p:cNvSpPr txBox="1"/>
          <p:nvPr/>
        </p:nvSpPr>
        <p:spPr>
          <a:xfrm>
            <a:off x="239058" y="4894729"/>
            <a:ext cx="2510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Computing platform </a:t>
            </a:r>
            <a:r>
              <a:rPr lang="en-US" sz="2000" dirty="0"/>
              <a:t>for most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05655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learn </a:t>
            </a:r>
            <a:r>
              <a:rPr lang="en-US" b="1" dirty="0"/>
              <a:t>programming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4670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is computer programming?</a:t>
            </a:r>
          </a:p>
          <a:p>
            <a:r>
              <a:rPr lang="en-US" dirty="0"/>
              <a:t>Do we learn computer programming or computer programming language?</a:t>
            </a:r>
          </a:p>
          <a:p>
            <a:endParaRPr lang="en-US" dirty="0"/>
          </a:p>
          <a:p>
            <a:r>
              <a:rPr lang="en-US" dirty="0"/>
              <a:t>How do we build a dream house?</a:t>
            </a:r>
          </a:p>
          <a:p>
            <a:endParaRPr lang="en-US" dirty="0"/>
          </a:p>
          <a:p>
            <a:r>
              <a:rPr lang="en-US" dirty="0"/>
              <a:t>Idea, blueprint, materials, tools such as hammer and saw – We need to know how to use tools for ...</a:t>
            </a:r>
          </a:p>
          <a:p>
            <a:r>
              <a:rPr lang="en-US" dirty="0"/>
              <a:t>Idea, design document, data, programming languages – We need to know </a:t>
            </a:r>
            <a:r>
              <a:rPr lang="en-US" dirty="0">
                <a:solidFill>
                  <a:srgbClr val="FF0000"/>
                </a:solidFill>
              </a:rPr>
              <a:t>how to </a:t>
            </a:r>
            <a:r>
              <a:rPr lang="en-US" u="sng" dirty="0">
                <a:solidFill>
                  <a:srgbClr val="FF0000"/>
                </a:solidFill>
              </a:rPr>
              <a:t>solve</a:t>
            </a:r>
            <a:r>
              <a:rPr lang="en-US" dirty="0">
                <a:solidFill>
                  <a:srgbClr val="FF0000"/>
                </a:solidFill>
              </a:rPr>
              <a:t> … using languages.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353" y="2336800"/>
            <a:ext cx="2954329" cy="17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3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learn in this course?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4670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to use a programming language, Java, to </a:t>
            </a:r>
            <a:r>
              <a:rPr lang="en-US" b="1" dirty="0"/>
              <a:t>solve</a:t>
            </a:r>
            <a:r>
              <a:rPr lang="en-US" dirty="0"/>
              <a:t> problems</a:t>
            </a:r>
          </a:p>
          <a:p>
            <a:pPr lvl="1"/>
            <a:r>
              <a:rPr lang="en-US" dirty="0"/>
              <a:t>Simple expressions</a:t>
            </a:r>
          </a:p>
          <a:p>
            <a:pPr lvl="1"/>
            <a:r>
              <a:rPr lang="en-US" dirty="0"/>
              <a:t>If, i.e., selections</a:t>
            </a:r>
          </a:p>
          <a:p>
            <a:pPr lvl="1"/>
            <a:r>
              <a:rPr lang="en-US" dirty="0"/>
              <a:t>Repetitions</a:t>
            </a:r>
          </a:p>
          <a:p>
            <a:r>
              <a:rPr lang="en-US" dirty="0"/>
              <a:t>How to </a:t>
            </a:r>
            <a:r>
              <a:rPr lang="en-US" b="1" dirty="0"/>
              <a:t>solve</a:t>
            </a:r>
            <a:r>
              <a:rPr lang="en-US" dirty="0"/>
              <a:t> problems, i.e., how to manipulate data</a:t>
            </a:r>
          </a:p>
          <a:p>
            <a:pPr lvl="1"/>
            <a:r>
              <a:rPr lang="en-US" u="sng" dirty="0"/>
              <a:t>How to store data into main memory</a:t>
            </a:r>
          </a:p>
          <a:p>
            <a:pPr lvl="2"/>
            <a:r>
              <a:rPr lang="en-US" dirty="0"/>
              <a:t>Variables</a:t>
            </a:r>
          </a:p>
          <a:p>
            <a:pPr lvl="2"/>
            <a:r>
              <a:rPr lang="en-US" dirty="0"/>
              <a:t>Arrays </a:t>
            </a:r>
          </a:p>
          <a:p>
            <a:pPr lvl="1"/>
            <a:r>
              <a:rPr lang="en-US" u="sng" dirty="0"/>
              <a:t>Operations on data</a:t>
            </a:r>
          </a:p>
          <a:p>
            <a:pPr lvl="2"/>
            <a:r>
              <a:rPr lang="en-US" dirty="0"/>
              <a:t>Arithmetic operations – Examples?</a:t>
            </a:r>
          </a:p>
          <a:p>
            <a:pPr lvl="2"/>
            <a:r>
              <a:rPr lang="en-US" dirty="0"/>
              <a:t>Boolean operations – Examples?</a:t>
            </a:r>
          </a:p>
          <a:p>
            <a:pPr lvl="2"/>
            <a:r>
              <a:rPr lang="en-US" dirty="0"/>
              <a:t>String operations – Examples?</a:t>
            </a:r>
          </a:p>
          <a:p>
            <a:pPr lvl="2"/>
            <a:r>
              <a:rPr lang="en-US" dirty="0"/>
              <a:t>Built-in operations (like services)</a:t>
            </a:r>
          </a:p>
        </p:txBody>
      </p:sp>
      <p:pic>
        <p:nvPicPr>
          <p:cNvPr id="5" name="Picture 4" descr="Image result for cpu memory i/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51" y="4130040"/>
            <a:ext cx="3200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DA049226-62E3-EB6E-F976-549C5BA3FF2D}"/>
              </a:ext>
            </a:extLst>
          </p:cNvPr>
          <p:cNvSpPr/>
          <p:nvPr/>
        </p:nvSpPr>
        <p:spPr>
          <a:xfrm>
            <a:off x="3980329" y="2175436"/>
            <a:ext cx="298824" cy="99209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467084"/>
          </a:xfrm>
        </p:spPr>
        <p:txBody>
          <a:bodyPr>
            <a:normAutofit/>
          </a:bodyPr>
          <a:lstStyle/>
          <a:p>
            <a:r>
              <a:rPr lang="en-US" dirty="0"/>
              <a:t>How to </a:t>
            </a:r>
            <a:r>
              <a:rPr lang="en-US" b="1" dirty="0"/>
              <a:t>solve</a:t>
            </a:r>
            <a:r>
              <a:rPr lang="en-US" dirty="0"/>
              <a:t> problems, i.e., how to manipulate data</a:t>
            </a:r>
          </a:p>
          <a:p>
            <a:pPr lvl="1"/>
            <a:r>
              <a:rPr lang="en-US" dirty="0"/>
              <a:t>E.g., how to compute the average of given numbers?</a:t>
            </a:r>
          </a:p>
          <a:p>
            <a:pPr lvl="1"/>
            <a:r>
              <a:rPr lang="en-US" dirty="0"/>
              <a:t>E.g., how to find the largest among given numbers?</a:t>
            </a:r>
          </a:p>
        </p:txBody>
      </p:sp>
      <p:pic>
        <p:nvPicPr>
          <p:cNvPr id="5" name="Picture 4" descr="Image result for cpu memory i/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751" y="4130040"/>
            <a:ext cx="3200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49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8" y="1253756"/>
            <a:ext cx="8560134" cy="5467084"/>
          </a:xfrm>
        </p:spPr>
        <p:txBody>
          <a:bodyPr>
            <a:normAutofit/>
          </a:bodyPr>
          <a:lstStyle/>
          <a:p>
            <a:r>
              <a:rPr lang="en-US" dirty="0"/>
              <a:t>Computer programming is VERY easy.</a:t>
            </a:r>
          </a:p>
          <a:p>
            <a:r>
              <a:rPr lang="en-US" dirty="0"/>
              <a:t>Can you write a simple calculator application?</a:t>
            </a:r>
          </a:p>
        </p:txBody>
      </p:sp>
      <p:pic>
        <p:nvPicPr>
          <p:cNvPr id="7170" name="Picture 2" descr="Image result for calcula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65" y="1969889"/>
            <a:ext cx="4752975" cy="487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8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ready?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467084"/>
          </a:xfrm>
        </p:spPr>
        <p:txBody>
          <a:bodyPr>
            <a:normAutofit/>
          </a:bodyPr>
          <a:lstStyle/>
          <a:p>
            <a:r>
              <a:rPr lang="en-US" dirty="0"/>
              <a:t>How to learn GOOD programming skills and problem-solving skills?</a:t>
            </a:r>
          </a:p>
        </p:txBody>
      </p:sp>
      <p:pic>
        <p:nvPicPr>
          <p:cNvPr id="1028" name="Picture 4" descr="Image result for reap what you s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94" y="2381195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ome Wasn't Built in a Day&quot; Idiom Meaning, Origin &amp; History | Superduper  English Idioms - YouTube">
            <a:extLst>
              <a:ext uri="{FF2B5EF4-FFF2-40B4-BE49-F238E27FC236}">
                <a16:creationId xmlns:a16="http://schemas.microsoft.com/office/drawing/2014/main" id="{F1C84D37-2D72-E1C3-E7D2-6C59C3001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27" y="4344913"/>
            <a:ext cx="2801030" cy="209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6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computers look like?</a:t>
            </a:r>
          </a:p>
          <a:p>
            <a:r>
              <a:rPr lang="en-US" dirty="0"/>
              <a:t>What can we do with computers?</a:t>
            </a:r>
          </a:p>
          <a:p>
            <a:r>
              <a:rPr lang="en-US" dirty="0"/>
              <a:t>How to instruct computers to work?</a:t>
            </a:r>
          </a:p>
          <a:p>
            <a:r>
              <a:rPr lang="en-US" dirty="0"/>
              <a:t>Why do we learn programming?</a:t>
            </a:r>
          </a:p>
          <a:p>
            <a:r>
              <a:rPr lang="en-US" dirty="0"/>
              <a:t>What do we learn in this course?</a:t>
            </a:r>
          </a:p>
          <a:p>
            <a:r>
              <a:rPr lang="en-US" dirty="0"/>
              <a:t>Goal </a:t>
            </a:r>
          </a:p>
        </p:txBody>
      </p:sp>
      <p:sp>
        <p:nvSpPr>
          <p:cNvPr id="13" name="AutoShape 2" descr="Image result for compute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6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computers look like?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AutoShape 2" descr="Image result for compute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87" y="2733491"/>
            <a:ext cx="2143125" cy="2143125"/>
          </a:xfrm>
          <a:prstGeom prst="rect">
            <a:avLst/>
          </a:prstGeom>
        </p:spPr>
      </p:pic>
      <p:pic>
        <p:nvPicPr>
          <p:cNvPr id="2058" name="Picture 10" descr="Image result fo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20" y="3107311"/>
            <a:ext cx="29718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963" y="1760961"/>
            <a:ext cx="2362200" cy="19335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113" y="4208278"/>
            <a:ext cx="2143125" cy="2143125"/>
          </a:xfrm>
          <a:prstGeom prst="rect">
            <a:avLst/>
          </a:prstGeom>
        </p:spPr>
      </p:pic>
      <p:pic>
        <p:nvPicPr>
          <p:cNvPr id="2064" name="Picture 16" descr="Image result for old compu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45" y="1079224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81" y="4692558"/>
            <a:ext cx="2466975" cy="1847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1103" y="4633916"/>
            <a:ext cx="2247900" cy="20383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5743" y="1760961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7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39073" y="6044600"/>
            <a:ext cx="6074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Components?</a:t>
            </a:r>
          </a:p>
        </p:txBody>
      </p:sp>
      <p:pic>
        <p:nvPicPr>
          <p:cNvPr id="1026" name="Picture 2" descr="PlazarJS Components by Example - Part 1 - DEV Community 👩‍💻👨‍💻">
            <a:extLst>
              <a:ext uri="{FF2B5EF4-FFF2-40B4-BE49-F238E27FC236}">
                <a16:creationId xmlns:a16="http://schemas.microsoft.com/office/drawing/2014/main" id="{0646A3AF-A841-FFED-2BD0-ACC3E0C15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33" y="2258842"/>
            <a:ext cx="73342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120769-C47A-604C-B95C-EF328EA1554C}"/>
              </a:ext>
            </a:extLst>
          </p:cNvPr>
          <p:cNvSpPr txBox="1"/>
          <p:nvPr/>
        </p:nvSpPr>
        <p:spPr>
          <a:xfrm>
            <a:off x="309801" y="570550"/>
            <a:ext cx="85243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181818"/>
                </a:solidFill>
                <a:effectLst/>
                <a:latin typeface="Merriweather" panose="020B0604020202020204" pitchFamily="2" charset="0"/>
              </a:rPr>
              <a:t>“If you know the enemy and know yourself, you need not fear the result of a hundred battles.”</a:t>
            </a:r>
          </a:p>
        </p:txBody>
      </p:sp>
    </p:spTree>
    <p:extLst>
      <p:ext uri="{BB962C8B-B14F-4D97-AF65-F5344CB8AC3E}">
        <p14:creationId xmlns:p14="http://schemas.microsoft.com/office/powerpoint/2010/main" val="35417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Image result for brain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0" y="277155"/>
            <a:ext cx="3591560" cy="359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mputer brain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23" y="888631"/>
            <a:ext cx="3857143" cy="25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94751" y="4106042"/>
            <a:ext cx="6074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Components?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7120" y="5015592"/>
            <a:ext cx="3985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Inputs / 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Processing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Memory </a:t>
            </a:r>
          </a:p>
        </p:txBody>
      </p:sp>
    </p:spTree>
    <p:extLst>
      <p:ext uri="{BB962C8B-B14F-4D97-AF65-F5344CB8AC3E}">
        <p14:creationId xmlns:p14="http://schemas.microsoft.com/office/powerpoint/2010/main" val="411780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Conceptually they look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6" name="Picture 4" descr="Image result for cpu memory i/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813" y="2004695"/>
            <a:ext cx="38404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0118" y="2312894"/>
            <a:ext cx="2823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Instructions (commands)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1676" y="5100615"/>
            <a:ext cx="158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1466" y="4394200"/>
            <a:ext cx="118533" cy="1947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8729" y="4504260"/>
            <a:ext cx="12022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Controllers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BF7E93A-697C-37CA-D3F9-63C46C5CF4C2}"/>
              </a:ext>
            </a:extLst>
          </p:cNvPr>
          <p:cNvSpPr/>
          <p:nvPr/>
        </p:nvSpPr>
        <p:spPr>
          <a:xfrm>
            <a:off x="6878918" y="2980550"/>
            <a:ext cx="1923028" cy="1159933"/>
          </a:xfrm>
          <a:prstGeom prst="wedgeEllipseCallout">
            <a:avLst>
              <a:gd name="adj1" fmla="val -18036"/>
              <a:gd name="adj2" fmla="val -616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42E2D8CA-6746-8B8B-B875-DD348F394E2C}"/>
              </a:ext>
            </a:extLst>
          </p:cNvPr>
          <p:cNvSpPr/>
          <p:nvPr/>
        </p:nvSpPr>
        <p:spPr>
          <a:xfrm>
            <a:off x="6878918" y="5404288"/>
            <a:ext cx="1923028" cy="1159933"/>
          </a:xfrm>
          <a:prstGeom prst="wedgeEllipseCallout">
            <a:avLst>
              <a:gd name="adj1" fmla="val -18036"/>
              <a:gd name="adj2" fmla="val -61674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414ACE94-7016-6569-B8B0-036FA8370971}"/>
              </a:ext>
            </a:extLst>
          </p:cNvPr>
          <p:cNvSpPr/>
          <p:nvPr/>
        </p:nvSpPr>
        <p:spPr>
          <a:xfrm>
            <a:off x="7553647" y="4335277"/>
            <a:ext cx="367150" cy="812800"/>
          </a:xfrm>
          <a:prstGeom prst="upArrow">
            <a:avLst/>
          </a:prstGeom>
          <a:noFill/>
          <a:ln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computers?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467084"/>
          </a:xfrm>
        </p:spPr>
        <p:txBody>
          <a:bodyPr>
            <a:normAutofit/>
          </a:bodyPr>
          <a:lstStyle/>
          <a:p>
            <a:r>
              <a:rPr lang="en-US" dirty="0"/>
              <a:t>Everything in this world?</a:t>
            </a:r>
          </a:p>
          <a:p>
            <a:endParaRPr lang="en-US" dirty="0"/>
          </a:p>
          <a:p>
            <a:r>
              <a:rPr lang="en-US" dirty="0"/>
              <a:t>What do you want to do with computers?</a:t>
            </a:r>
          </a:p>
          <a:p>
            <a:r>
              <a:rPr lang="en-US" dirty="0"/>
              <a:t>How can you make computers to do what you would like?</a:t>
            </a:r>
          </a:p>
        </p:txBody>
      </p:sp>
      <p:pic>
        <p:nvPicPr>
          <p:cNvPr id="2050" name="Picture 2" descr="15 best Android games available now (Updated August 2022)">
            <a:extLst>
              <a:ext uri="{FF2B5EF4-FFF2-40B4-BE49-F238E27FC236}">
                <a16:creationId xmlns:a16="http://schemas.microsoft.com/office/drawing/2014/main" id="{D5586512-DB0E-9FDC-01CC-6BDF679E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96" y="368523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World Wide Web is My Parish – Zoom Edition(part 1) | Pam's Perambulation">
            <a:extLst>
              <a:ext uri="{FF2B5EF4-FFF2-40B4-BE49-F238E27FC236}">
                <a16:creationId xmlns:a16="http://schemas.microsoft.com/office/drawing/2014/main" id="{0BB95E2C-743D-A836-C742-9F8A8505B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0" y="4415110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bo body image? Scientists train robot to imagine itself, become  self-aware - Study Finds">
            <a:extLst>
              <a:ext uri="{FF2B5EF4-FFF2-40B4-BE49-F238E27FC236}">
                <a16:creationId xmlns:a16="http://schemas.microsoft.com/office/drawing/2014/main" id="{8E1574B1-672F-CF7C-09D1-14DACE60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91" y="379091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del S | Tesla">
            <a:extLst>
              <a:ext uri="{FF2B5EF4-FFF2-40B4-BE49-F238E27FC236}">
                <a16:creationId xmlns:a16="http://schemas.microsoft.com/office/drawing/2014/main" id="{46F9D47B-77F6-97E2-9EE7-48AF99D44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55" y="4944291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ocket Report: NASA boosts commercial launch, another Chinese Falcon 9? |  Ars Technica">
            <a:extLst>
              <a:ext uri="{FF2B5EF4-FFF2-40B4-BE49-F238E27FC236}">
                <a16:creationId xmlns:a16="http://schemas.microsoft.com/office/drawing/2014/main" id="{3130FC0F-93D8-8F72-1102-8D522048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732" y="5036279"/>
            <a:ext cx="275272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9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instruct computers to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467084"/>
          </a:xfrm>
        </p:spPr>
        <p:txBody>
          <a:bodyPr>
            <a:normAutofit fontScale="92500"/>
          </a:bodyPr>
          <a:lstStyle/>
          <a:p>
            <a:r>
              <a:rPr lang="en-US" dirty="0"/>
              <a:t>Any good idea?</a:t>
            </a:r>
          </a:p>
          <a:p>
            <a:pPr lvl="1"/>
            <a:r>
              <a:rPr lang="en-US" dirty="0"/>
              <a:t>No AI. </a:t>
            </a:r>
            <a:r>
              <a:rPr lang="en-US" b="1" dirty="0"/>
              <a:t>We need to give them very specific instructions.</a:t>
            </a:r>
          </a:p>
          <a:p>
            <a:r>
              <a:rPr lang="en-US" dirty="0"/>
              <a:t>How to give them instructions?</a:t>
            </a:r>
          </a:p>
          <a:p>
            <a:pPr lvl="1"/>
            <a:r>
              <a:rPr lang="en-US" dirty="0"/>
              <a:t>Using </a:t>
            </a:r>
            <a:r>
              <a:rPr lang="en-US" b="1" dirty="0"/>
              <a:t>languages</a:t>
            </a:r>
          </a:p>
          <a:p>
            <a:r>
              <a:rPr lang="en-US" dirty="0"/>
              <a:t>What kind of languages can be understood by computers? English?</a:t>
            </a:r>
          </a:p>
          <a:p>
            <a:pPr lvl="1"/>
            <a:r>
              <a:rPr lang="en-US" b="1" dirty="0"/>
              <a:t>Machine languages </a:t>
            </a:r>
            <a:r>
              <a:rPr lang="en-US" dirty="0"/>
              <a:t>that use binary numbers of 0 and 1. E.g., 10010100101111101010</a:t>
            </a:r>
          </a:p>
          <a:p>
            <a:pPr marL="741363" lvl="1" indent="0">
              <a:buNone/>
            </a:pPr>
            <a:r>
              <a:rPr lang="en-US" dirty="0"/>
              <a:t>Several hundred basic commands</a:t>
            </a:r>
          </a:p>
          <a:p>
            <a:pPr lvl="1"/>
            <a:r>
              <a:rPr lang="en-US" dirty="0"/>
              <a:t>How can we use machine languages? It is very difficult.</a:t>
            </a:r>
          </a:p>
          <a:p>
            <a:pPr lvl="1"/>
            <a:r>
              <a:rPr lang="en-US" dirty="0"/>
              <a:t>Then?</a:t>
            </a:r>
          </a:p>
        </p:txBody>
      </p:sp>
    </p:spTree>
    <p:extLst>
      <p:ext uri="{BB962C8B-B14F-4D97-AF65-F5344CB8AC3E}">
        <p14:creationId xmlns:p14="http://schemas.microsoft.com/office/powerpoint/2010/main" val="21170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22" y="1253756"/>
            <a:ext cx="8694229" cy="5467084"/>
          </a:xfrm>
        </p:spPr>
        <p:txBody>
          <a:bodyPr>
            <a:normAutofit/>
          </a:bodyPr>
          <a:lstStyle/>
          <a:p>
            <a:r>
              <a:rPr lang="en-US" dirty="0"/>
              <a:t>In general, people use </a:t>
            </a:r>
            <a:r>
              <a:rPr lang="en-US" b="1" dirty="0"/>
              <a:t>high level programming languages </a:t>
            </a:r>
            <a:r>
              <a:rPr lang="en-US" dirty="0"/>
              <a:t>that use English-like words and simple grammars</a:t>
            </a:r>
          </a:p>
          <a:p>
            <a:pPr lvl="1"/>
            <a:r>
              <a:rPr lang="en-US" b="1" dirty="0"/>
              <a:t>Java</a:t>
            </a:r>
          </a:p>
          <a:p>
            <a:pPr lvl="1"/>
            <a:r>
              <a:rPr lang="en-US" dirty="0"/>
              <a:t>C, C++, Objective C</a:t>
            </a:r>
          </a:p>
          <a:p>
            <a:pPr lvl="1"/>
            <a:r>
              <a:rPr lang="en-US" dirty="0"/>
              <a:t>Python</a:t>
            </a:r>
          </a:p>
          <a:p>
            <a:pPr lvl="1"/>
            <a:r>
              <a:rPr lang="en-US" dirty="0"/>
              <a:t>JavaScript</a:t>
            </a:r>
          </a:p>
          <a:p>
            <a:pPr lvl="1"/>
            <a:r>
              <a:rPr lang="en-US" dirty="0"/>
              <a:t>...</a:t>
            </a:r>
          </a:p>
          <a:p>
            <a:r>
              <a:rPr lang="en-US" dirty="0"/>
              <a:t>But computers cannot understand </a:t>
            </a:r>
            <a:r>
              <a:rPr lang="en-US" b="1" dirty="0"/>
              <a:t>Java</a:t>
            </a:r>
            <a:r>
              <a:rPr lang="en-US" dirty="0"/>
              <a:t> programming language. Then?</a:t>
            </a:r>
          </a:p>
        </p:txBody>
      </p:sp>
      <p:pic>
        <p:nvPicPr>
          <p:cNvPr id="3074" name="Picture 2" descr="Java (programming language) - Wikipedia">
            <a:extLst>
              <a:ext uri="{FF2B5EF4-FFF2-40B4-BE49-F238E27FC236}">
                <a16:creationId xmlns:a16="http://schemas.microsoft.com/office/drawing/2014/main" id="{1CC7D31A-BFFA-602C-894C-7816146A3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07" y="2544871"/>
            <a:ext cx="727306" cy="13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vascript">
            <a:extLst>
              <a:ext uri="{FF2B5EF4-FFF2-40B4-BE49-F238E27FC236}">
                <a16:creationId xmlns:a16="http://schemas.microsoft.com/office/drawing/2014/main" id="{B1CF1474-3FC4-2FB4-B5F3-8A3B651B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148" y="2513034"/>
            <a:ext cx="1635654" cy="9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ython (programming language) - Wikipedia">
            <a:extLst>
              <a:ext uri="{FF2B5EF4-FFF2-40B4-BE49-F238E27FC236}">
                <a16:creationId xmlns:a16="http://schemas.microsoft.com/office/drawing/2014/main" id="{4D415939-2BA1-4159-146B-45FB66B3E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29" y="2843408"/>
            <a:ext cx="886804" cy="8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 (programming language) - Simple English Wikipedia, the free encyclopedia">
            <a:extLst>
              <a:ext uri="{FF2B5EF4-FFF2-40B4-BE49-F238E27FC236}">
                <a16:creationId xmlns:a16="http://schemas.microsoft.com/office/drawing/2014/main" id="{67D4818E-C68D-3905-1EC3-F0798EDF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00" y="3876805"/>
            <a:ext cx="868742" cy="9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72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540</Words>
  <Application>Microsoft Office PowerPoint</Application>
  <PresentationFormat>On-screen Show (4:3)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Merriweather</vt:lpstr>
      <vt:lpstr>Office Theme</vt:lpstr>
      <vt:lpstr>PowerPoint Presentation</vt:lpstr>
      <vt:lpstr>Content</vt:lpstr>
      <vt:lpstr>What do computers look like?</vt:lpstr>
      <vt:lpstr>PowerPoint Presentation</vt:lpstr>
      <vt:lpstr>PowerPoint Presentation</vt:lpstr>
      <vt:lpstr>Conceptually they look like</vt:lpstr>
      <vt:lpstr>What can we do with computers?</vt:lpstr>
      <vt:lpstr>How to instruct computers to work?</vt:lpstr>
      <vt:lpstr>PowerPoint Presentation</vt:lpstr>
      <vt:lpstr>PowerPoint Presentation</vt:lpstr>
      <vt:lpstr>PowerPoint Presentation</vt:lpstr>
      <vt:lpstr>Why do we learn programming?</vt:lpstr>
      <vt:lpstr>What do we learn in this course?</vt:lpstr>
      <vt:lpstr>PowerPoint Presentation</vt:lpstr>
      <vt:lpstr>Goal</vt:lpstr>
      <vt:lpstr>Are you ready?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Foundations</dc:title>
  <dc:creator>John Lewis</dc:creator>
  <cp:lastModifiedBy>Mahnhoon Lee</cp:lastModifiedBy>
  <cp:revision>119</cp:revision>
  <dcterms:created xsi:type="dcterms:W3CDTF">2013-08-02T18:40:39Z</dcterms:created>
  <dcterms:modified xsi:type="dcterms:W3CDTF">2022-09-09T19:27:34Z</dcterms:modified>
</cp:coreProperties>
</file>